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85" r:id="rId2"/>
    <p:sldId id="286" r:id="rId3"/>
    <p:sldId id="287" r:id="rId4"/>
    <p:sldId id="288" r:id="rId5"/>
    <p:sldId id="284" r:id="rId6"/>
  </p:sldIdLst>
  <p:sldSz cx="12192000" cy="6858000"/>
  <p:notesSz cx="6858000" cy="9144000"/>
  <p:embeddedFontLst>
    <p:embeddedFont>
      <p:font typeface="TS Safaa Bold" panose="020B0604020202020204" charset="-78"/>
      <p:bold r:id="rId9"/>
    </p:embeddedFont>
    <p:embeddedFont>
      <p:font typeface="TS Safaa" panose="00000500000000000000" pitchFamily="50" charset="-78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9894C"/>
    <a:srgbClr val="116063"/>
    <a:srgbClr val="12303D"/>
    <a:srgbClr val="00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6197" autoAdjust="0"/>
  </p:normalViewPr>
  <p:slideViewPr>
    <p:cSldViewPr snapToGrid="0" snapToObjects="1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299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694FAF6F-6AFD-4728-BDE2-79E0DB22C4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E84E9C2-347E-423E-ACB7-185D97B03A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2B5D5DF-E422-40EA-939A-B9EF972F65B7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BD14185-4093-4D72-A975-34737CD273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54CE599-CDA9-49C9-BF61-456F492526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4D1D3DD-1174-4AEC-B5A6-5D25B3D6AC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1718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601DB88-8B1B-7B4C-AE91-31DBC152E2FD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4B0E5F5-5C7F-D54E-83A4-D0BB428542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2332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9F4F2F-4B3C-6481-881F-815FDF598F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485" y="89139"/>
            <a:ext cx="1593459" cy="1376807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A55F51C-961E-79B0-EE42-AF9F2110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3" y="2365379"/>
            <a:ext cx="6785811" cy="1325563"/>
          </a:xfrm>
        </p:spPr>
        <p:txBody>
          <a:bodyPr/>
          <a:lstStyle>
            <a:lvl1pPr algn="ctr"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6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عنوان ومحتو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6BFE7852-D504-44A6-AA6F-DDFC2E0F23F3}"/>
              </a:ext>
            </a:extLst>
          </p:cNvPr>
          <p:cNvCxnSpPr>
            <a:cxnSpLocks/>
          </p:cNvCxnSpPr>
          <p:nvPr userDrawn="1"/>
        </p:nvCxnSpPr>
        <p:spPr>
          <a:xfrm flipH="1">
            <a:off x="1694949" y="1410403"/>
            <a:ext cx="10006514" cy="0"/>
          </a:xfrm>
          <a:prstGeom prst="line">
            <a:avLst/>
          </a:prstGeom>
          <a:ln w="38100">
            <a:solidFill>
              <a:srgbClr val="A98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4C9332E-304E-3D0E-3ADB-7E1ED1EAB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6" y="67749"/>
            <a:ext cx="1780675" cy="153857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4BED689-045A-C74E-43F9-3FDAA046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949" y="508011"/>
            <a:ext cx="10006514" cy="849358"/>
          </a:xfrm>
        </p:spPr>
        <p:txBody>
          <a:bodyPr>
            <a:normAutofit/>
          </a:bodyPr>
          <a:lstStyle>
            <a:lvl1pPr algn="l" rtl="0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83EA69F-B8CD-CDCA-437C-2C790DE9FFF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28788"/>
            <a:ext cx="11244263" cy="474345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7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عنوان ومحتو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رابط مستقيم 10">
            <a:extLst>
              <a:ext uri="{FF2B5EF4-FFF2-40B4-BE49-F238E27FC236}">
                <a16:creationId xmlns:a16="http://schemas.microsoft.com/office/drawing/2014/main" id="{629366A6-CE50-8885-1225-7BAE1D1E1C75}"/>
              </a:ext>
            </a:extLst>
          </p:cNvPr>
          <p:cNvCxnSpPr>
            <a:cxnSpLocks/>
          </p:cNvCxnSpPr>
          <p:nvPr userDrawn="1"/>
        </p:nvCxnSpPr>
        <p:spPr>
          <a:xfrm flipH="1">
            <a:off x="1694949" y="1410403"/>
            <a:ext cx="9629027" cy="0"/>
          </a:xfrm>
          <a:prstGeom prst="line">
            <a:avLst/>
          </a:prstGeom>
          <a:ln w="38100">
            <a:solidFill>
              <a:srgbClr val="A98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0062A01-46C6-BEC2-A5AC-4DD3E8CB4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6" y="67749"/>
            <a:ext cx="1780675" cy="153857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BED4F6EF-3FED-50C5-8FE2-8185901D6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949" y="508011"/>
            <a:ext cx="10006514" cy="849358"/>
          </a:xfrm>
        </p:spPr>
        <p:txBody>
          <a:bodyPr/>
          <a:lstStyle>
            <a:lvl1pPr algn="l"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D386BF00-9403-DF03-C5FF-58A4A82747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28788"/>
            <a:ext cx="11244263" cy="474345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7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صورة تحتوي على داخلي, شبكة قضبان حديدية, نافذة, مدرج مطار&#10;&#10;تم إنشاء الوصف تلقائياً">
            <a:extLst>
              <a:ext uri="{FF2B5EF4-FFF2-40B4-BE49-F238E27FC236}">
                <a16:creationId xmlns:a16="http://schemas.microsoft.com/office/drawing/2014/main" id="{03A220E2-5F75-204E-A7C1-B6D2647BC0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10272713" y="0"/>
            <a:ext cx="1614488" cy="1668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C9332E-304E-3D0E-3ADB-7E1ED1EABD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80675" cy="153857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7DE07E3-F415-51C8-43DD-31F967EA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4" y="257175"/>
            <a:ext cx="8333997" cy="111998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7505618-177A-CF9E-15CC-14E8F3029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795463"/>
            <a:ext cx="11582400" cy="4205287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23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عنوان ومحتو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2941E2EF-DADB-4A4A-829E-D4309C40D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64214" y="0"/>
            <a:ext cx="1493655" cy="1543442"/>
          </a:xfrm>
          <a:prstGeom prst="rect">
            <a:avLst/>
          </a:prstGeom>
        </p:spPr>
      </p:pic>
      <p:pic>
        <p:nvPicPr>
          <p:cNvPr id="13" name="صورة 12" descr="صورة تحتوي على مربع&#10;&#10;تم إنشاء الوصف تلقائياً">
            <a:extLst>
              <a:ext uri="{FF2B5EF4-FFF2-40B4-BE49-F238E27FC236}">
                <a16:creationId xmlns:a16="http://schemas.microsoft.com/office/drawing/2014/main" id="{EE808958-EC17-D044-B783-10CC1C2087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857869" y="2448130"/>
            <a:ext cx="334131" cy="1119630"/>
          </a:xfrm>
          <a:prstGeom prst="rect">
            <a:avLst/>
          </a:prstGeom>
        </p:spPr>
      </p:pic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7E17AA89-9F5D-427A-9106-6FF740C5B98D}"/>
              </a:ext>
            </a:extLst>
          </p:cNvPr>
          <p:cNvCxnSpPr>
            <a:cxnSpLocks/>
          </p:cNvCxnSpPr>
          <p:nvPr userDrawn="1"/>
        </p:nvCxnSpPr>
        <p:spPr>
          <a:xfrm flipH="1">
            <a:off x="1615947" y="1326089"/>
            <a:ext cx="8634364" cy="0"/>
          </a:xfrm>
          <a:prstGeom prst="line">
            <a:avLst/>
          </a:prstGeom>
          <a:ln w="38100">
            <a:solidFill>
              <a:srgbClr val="A98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29F4F2F-4B3C-6481-881F-815FDF598F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10" y="27517"/>
            <a:ext cx="1722619" cy="14884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E261478-1B68-45FE-29E2-0F50743B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948" y="365130"/>
            <a:ext cx="8634364" cy="77112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B8B9D1-5D81-3BF1-F899-4211CDDDD7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838" y="1730375"/>
            <a:ext cx="11198225" cy="45164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1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3416EA-3AFF-D14A-987F-3DBF663D9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E386FBA-F441-B244-8BCC-20BDF9AD9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727296-E223-B24A-B0F7-46335124D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4D5B-FCC2-5E42-A479-CC819A46316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C9F6BB-3C2A-0F4A-A1AE-D5235C71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0966422-B4BB-AA4D-AB11-90EEDBE1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B11-A59B-F344-BF74-C4897707804B}" type="slidenum">
              <a:rPr lang="ar-SA" smtClean="0"/>
              <a:t>‹#›</a:t>
            </a:fld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EF63B00-5A41-AA4F-B200-78FA268341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2015" y="1"/>
            <a:ext cx="1802991" cy="1863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9F4F2F-4B3C-6481-881F-815FDF598F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49" y="132677"/>
            <a:ext cx="1722619" cy="148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رابط مستقيم 10">
            <a:extLst>
              <a:ext uri="{FF2B5EF4-FFF2-40B4-BE49-F238E27FC236}">
                <a16:creationId xmlns:a16="http://schemas.microsoft.com/office/drawing/2014/main" id="{FD47C2F4-21B9-90D9-341B-4C57920C2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1694949" y="1410403"/>
            <a:ext cx="9629027" cy="0"/>
          </a:xfrm>
          <a:prstGeom prst="line">
            <a:avLst/>
          </a:prstGeom>
          <a:ln w="38100">
            <a:solidFill>
              <a:srgbClr val="A98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EF404F1-CBA0-85A6-0475-5402E2C6F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6" y="67749"/>
            <a:ext cx="1780675" cy="1538570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71051BC8-5303-A5EE-1060-506F6084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949" y="508011"/>
            <a:ext cx="10006514" cy="849358"/>
          </a:xfrm>
        </p:spPr>
        <p:txBody>
          <a:bodyPr/>
          <a:lstStyle>
            <a:lvl1pPr algn="l"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10B6FA9F-B399-A1B9-D1BA-386E383630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43989" y="1797631"/>
            <a:ext cx="5357474" cy="432181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5F97535B-DAE4-4240-9402-DD5603D34B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0538" y="1797632"/>
            <a:ext cx="5357474" cy="4321814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09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495D1BB-7594-004F-93A4-1301015E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4D5B-FCC2-5E42-A479-CC819A46316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9CCA32-9B31-0D47-B8AB-C0C5041A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B82FE36-1E30-0C4A-ADFF-B5F3B2E4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B11-A59B-F344-BF74-C4897707804B}" type="slidenum">
              <a:rPr lang="ar-SA" smtClean="0"/>
              <a:t>‹#›</a:t>
            </a:fld>
            <a:endParaRPr lang="ar-S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0E28C5-8727-9663-AD20-59FD0B610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68323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89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CE34759-526C-3B4F-A0A2-0B2F6F5AA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4D5B-FCC2-5E42-A479-CC819A463161}" type="datetimeFigureOut">
              <a:rPr lang="ar-SA" smtClean="0"/>
              <a:t>17/03/1445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952C61A-CBD1-684D-BA0B-190B32DA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4FA5C87-3966-4448-A5D7-51EA545B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B11-A59B-F344-BF74-C4897707804B}" type="slidenum">
              <a:rPr lang="ar-SA" smtClean="0"/>
              <a:t>‹#›</a:t>
            </a:fld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97DCBCC-BFB5-774F-9FEA-BA0869B4F5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2015" y="1"/>
            <a:ext cx="1802991" cy="18630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3DF9A7-F0F3-4C5A-366B-5B2D825DBC7A}"/>
              </a:ext>
            </a:extLst>
          </p:cNvPr>
          <p:cNvSpPr txBox="1">
            <a:spLocks/>
          </p:cNvSpPr>
          <p:nvPr userDrawn="1"/>
        </p:nvSpPr>
        <p:spPr>
          <a:xfrm>
            <a:off x="2290763" y="2035183"/>
            <a:ext cx="7500937" cy="23204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A9894C"/>
                </a:solidFill>
                <a:latin typeface="TS Safaa Bold" panose="00000800000000000000" pitchFamily="50" charset="-78"/>
                <a:ea typeface="+mj-ea"/>
                <a:cs typeface="TS Safaa Bold" panose="00000800000000000000" pitchFamily="50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chemeClr val="bg1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1490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35DE3D8-4C54-834A-8290-04FD79D6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960521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ar-SA" dirty="0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D988D3-EB9B-D047-B18C-0E1199BF5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4591FD-40A5-E848-BFAF-A9211D39C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F4D5B-FCC2-5E42-A479-CC819A46316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74534DF-E5AE-6E4E-96E2-97BDD50A6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70B2C2-64AC-4F43-994B-BC4E35857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37B11-A59B-F344-BF74-C489770780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306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0" r:id="rId4"/>
    <p:sldLayoutId id="2147483661" r:id="rId5"/>
    <p:sldLayoutId id="2147483651" r:id="rId6"/>
    <p:sldLayoutId id="2147483652" r:id="rId7"/>
    <p:sldLayoutId id="2147483654" r:id="rId8"/>
    <p:sldLayoutId id="2147483655" r:id="rId9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A9894C"/>
          </a:solidFill>
          <a:latin typeface="TS Safaa Bold" panose="00000800000000000000" pitchFamily="50" charset="-78"/>
          <a:ea typeface="+mj-ea"/>
          <a:cs typeface="TS Safaa Bold" panose="00000800000000000000" pitchFamily="50" charset="-78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S Safaa" panose="00000500000000000000" pitchFamily="50" charset="-78"/>
          <a:ea typeface="+mn-ea"/>
          <a:cs typeface="TS Safaa" panose="00000500000000000000" pitchFamily="50" charset="-78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S Safaa" panose="00000500000000000000" pitchFamily="50" charset="-78"/>
          <a:ea typeface="+mn-ea"/>
          <a:cs typeface="TS Safaa" panose="00000500000000000000" pitchFamily="50" charset="-78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S Safaa" panose="00000500000000000000" pitchFamily="50" charset="-78"/>
          <a:ea typeface="+mn-ea"/>
          <a:cs typeface="TS Safaa" panose="00000500000000000000" pitchFamily="50" charset="-78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S Safaa" panose="00000500000000000000" pitchFamily="50" charset="-78"/>
          <a:ea typeface="+mn-ea"/>
          <a:cs typeface="TS Safaa" panose="00000500000000000000" pitchFamily="50" charset="-78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S Safaa" panose="00000500000000000000" pitchFamily="50" charset="-78"/>
          <a:ea typeface="+mn-ea"/>
          <a:cs typeface="TS Safaa" panose="00000500000000000000" pitchFamily="50" charset="-78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16968" y="4140308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  <a:latin typeface="TS Safaa Bold" panose="00000800000000000000" pitchFamily="50" charset="-78"/>
                <a:ea typeface="+mj-ea"/>
                <a:cs typeface="TS Safaa Bold" panose="00000800000000000000" pitchFamily="50" charset="-78"/>
              </a:rPr>
              <a:t>Presenter </a:t>
            </a:r>
            <a:endParaRPr lang="en-US" sz="2500" dirty="0">
              <a:solidFill>
                <a:schemeClr val="bg1"/>
              </a:solidFill>
              <a:latin typeface="TS Safaa Bold" panose="00000800000000000000" pitchFamily="50" charset="-78"/>
              <a:ea typeface="+mj-ea"/>
              <a:cs typeface="TS Safaa Bold" panose="000008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069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5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21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4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F9A7-F0F3-4C5A-366B-5B2D825DBC7A}"/>
              </a:ext>
            </a:extLst>
          </p:cNvPr>
          <p:cNvSpPr txBox="1">
            <a:spLocks/>
          </p:cNvSpPr>
          <p:nvPr/>
        </p:nvSpPr>
        <p:spPr>
          <a:xfrm>
            <a:off x="2290763" y="2035183"/>
            <a:ext cx="7500937" cy="23204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A9894C"/>
                </a:solidFill>
                <a:latin typeface="TS Safaa Bold" panose="00000800000000000000" pitchFamily="50" charset="-78"/>
                <a:ea typeface="+mj-ea"/>
                <a:cs typeface="TS Safaa Bold" panose="00000800000000000000" pitchFamily="50" charset="-78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chemeClr val="bg1"/>
                </a:solidFill>
              </a:rPr>
              <a:t>Thank you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D97D8C-EC29-10C1-CC66-653627D8C1A8}"/>
              </a:ext>
            </a:extLst>
          </p:cNvPr>
          <p:cNvSpPr txBox="1">
            <a:spLocks/>
          </p:cNvSpPr>
          <p:nvPr/>
        </p:nvSpPr>
        <p:spPr>
          <a:xfrm>
            <a:off x="2648325" y="3849194"/>
            <a:ext cx="678581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A9894C"/>
                </a:solidFill>
                <a:latin typeface="TS Safaa Bold" panose="00000800000000000000" pitchFamily="50" charset="-78"/>
                <a:ea typeface="+mj-ea"/>
                <a:cs typeface="TS Safaa Bold" panose="00000800000000000000" pitchFamily="50" charset="-78"/>
              </a:defRPr>
            </a:lvl1pPr>
          </a:lstStyle>
          <a:p>
            <a:pPr>
              <a:lnSpc>
                <a:spcPct val="150000"/>
              </a:lnSpc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0897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الوان الجامعة">
      <a:dk1>
        <a:srgbClr val="006770"/>
      </a:dk1>
      <a:lt1>
        <a:sysClr val="window" lastClr="FFFFFF"/>
      </a:lt1>
      <a:dk2>
        <a:srgbClr val="12303D"/>
      </a:dk2>
      <a:lt2>
        <a:srgbClr val="E7E6E6"/>
      </a:lt2>
      <a:accent1>
        <a:srgbClr val="006770"/>
      </a:accent1>
      <a:accent2>
        <a:srgbClr val="A9894C"/>
      </a:accent2>
      <a:accent3>
        <a:srgbClr val="A5A5A5"/>
      </a:accent3>
      <a:accent4>
        <a:srgbClr val="16ACBA"/>
      </a:accent4>
      <a:accent5>
        <a:srgbClr val="6E610D"/>
      </a:accent5>
      <a:accent6>
        <a:srgbClr val="BAA40D"/>
      </a:accent6>
      <a:hlink>
        <a:srgbClr val="6E0D45"/>
      </a:hlink>
      <a:folHlink>
        <a:srgbClr val="0067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قالب  -  Read-Only" id="{8DB7321B-9A98-E842-B09B-7EE84E592926}" vid="{472B92D3-C099-C540-8A44-23D7B9745549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نسق Office</Template>
  <TotalTime>0</TotalTime>
  <Words>4</Words>
  <Application>Microsoft Office PowerPoint</Application>
  <PresentationFormat>Widescreen</PresentationFormat>
  <Paragraphs>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TS Safaa Bold</vt:lpstr>
      <vt:lpstr>Arial</vt:lpstr>
      <vt:lpstr>TS Safaa</vt:lpstr>
      <vt:lpstr>Calibri</vt:lpstr>
      <vt:lpstr>نسق Office</vt:lpstr>
      <vt:lpstr>Title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الخطة الاستراتيجية 2023-2028م لكلية العلوم الطبية التطبيقية</dc:title>
  <dc:creator>Mohammed S. Alghamdi</dc:creator>
  <cp:lastModifiedBy>Mohammed S. Alghamdi</cp:lastModifiedBy>
  <cp:revision>2</cp:revision>
  <dcterms:created xsi:type="dcterms:W3CDTF">2023-09-30T11:12:26Z</dcterms:created>
  <dcterms:modified xsi:type="dcterms:W3CDTF">2023-10-01T07:42:16Z</dcterms:modified>
</cp:coreProperties>
</file>